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9a79868b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9a79868b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9a79868b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9a79868b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9a79868b2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9a79868b2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9a79868b2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9a79868b2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9a79868b2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9a79868b2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9a79868b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9a79868b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9a79868b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9a79868b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9a79868b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9a79868b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9a79868b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9a79868b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9a79868b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9a79868b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9a79868b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9a79868b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9a79868b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9a79868b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9a79868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9a79868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9a79868b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9a79868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9a79868b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9a79868b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9a79868b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9a79868b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H97O3fIWJoZR8fYTRNoZjgJxQQwma-i-/view" TargetMode="External"/><Relationship Id="rId5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152350" y="104850"/>
            <a:ext cx="85206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Mechanism of checkerboard-based automatic camera calibration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25" y="896250"/>
            <a:ext cx="8839199" cy="35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/>
          <p:nvPr/>
        </p:nvSpPr>
        <p:spPr>
          <a:xfrm>
            <a:off x="859188" y="2571748"/>
            <a:ext cx="1118725" cy="7715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(Frontend)</a:t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1977913" y="2623125"/>
            <a:ext cx="900000" cy="64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2897213" y="2658225"/>
            <a:ext cx="2607163" cy="6429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haquopy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(API)</a:t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5504388" y="2623125"/>
            <a:ext cx="900000" cy="64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6375413" y="2594025"/>
            <a:ext cx="1909400" cy="7492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(Backend)</a:t>
            </a:r>
            <a:endParaRPr/>
          </a:p>
        </p:txBody>
      </p:sp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Flow of Android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/>
        </p:nvSpPr>
        <p:spPr>
          <a:xfrm>
            <a:off x="737225" y="0"/>
            <a:ext cx="744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End Result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25" y="1152750"/>
            <a:ext cx="1841434" cy="39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551" y="1152775"/>
            <a:ext cx="1841425" cy="399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1050" y="1204426"/>
            <a:ext cx="4111099" cy="39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878675" y="741525"/>
            <a:ext cx="10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 Start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2819200" y="709913"/>
            <a:ext cx="393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Result after Calibration Process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7157470" y="309725"/>
            <a:ext cx="151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Current UI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Before selecting the image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 of Project</a:t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775" y="1423600"/>
            <a:ext cx="4160923" cy="268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 title="MainActivity.kt [HopeThisWork.app.main] 2023-05-24 13-00-20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23600"/>
            <a:ext cx="4777176" cy="268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6742275" y="4201475"/>
            <a:ext cx="10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 file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1084425" y="4251950"/>
            <a:ext cx="135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Video of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working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App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Testing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Integration with QGIS and Computer Vision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Cross platform working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Final Deployment on Play Store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Qgis Installation And Set-Up</a:t>
            </a:r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QGIS is a free and open-source geographic information system (GIS) software that can be used for a variety of tasks, including camera calibration. Camera calibration is the process of determining the geometric and radiometric properties of a camera. This information is used to correct for distortions in the images that the camera captures.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QGIS can be used for camera calibration in a number of ways. One way is to use the built-in camera calibration tools. These tools can be used to create a calibration model from a set of images that have been taken of a known object. Once the calibration model has been created, it can be used to correct for distortions in other images that are taken with the same camera.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QGIS is a powerful tool that can be used for a variety of tasks, including camera calibration. The built-in tools and third-party plugins make it easy to create a calibration model and correct for distortions in images.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625100" y="419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r>
              <a:rPr lang="en"/>
              <a:t> Set-Up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0" l="0" r="40539" t="0"/>
          <a:stretch/>
        </p:blipFill>
        <p:spPr>
          <a:xfrm>
            <a:off x="1990550" y="1563125"/>
            <a:ext cx="225095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/>
          <p:nvPr/>
        </p:nvSpPr>
        <p:spPr>
          <a:xfrm>
            <a:off x="4439025" y="2334000"/>
            <a:ext cx="638100" cy="9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525" y="1563125"/>
            <a:ext cx="3069025" cy="24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QGIS </a:t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100"/>
            <a:ext cx="4572000" cy="417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325" y="870100"/>
            <a:ext cx="4428276" cy="417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275200" y="355275"/>
            <a:ext cx="8520600" cy="45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[fx 0 cx]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[0 fy cy]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[0 0 1]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[[365.58167652   0.         706.98942815]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[  0.          59.67987449 396.01662478]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[  0.           0.           1.        ]]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Distortion coefficients [k1 k2 k3 p1 p2]: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[[-2.67425800e-03 -8.07274191e-05 -5.23208240e-04 -1.99025254e-04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  1.85416649e-06]]                  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Rotation vectors: 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(array([[-0.47152923],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      [ 0.01069681],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      [-0.00932886]]),)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025" y="0"/>
            <a:ext cx="3515050" cy="28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2473600" y="3084525"/>
            <a:ext cx="4123800" cy="177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2642925" y="3204050"/>
            <a:ext cx="3515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Translation vectors: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(array([[-1.12416498e-03],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[ 1.07864127e+01],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[ 3.06794170e+00]]),)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91"/>
            <a:ext cx="9143999" cy="5124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4186" l="0" r="0" t="14999"/>
          <a:stretch/>
        </p:blipFill>
        <p:spPr>
          <a:xfrm>
            <a:off x="1199700" y="559675"/>
            <a:ext cx="4543674" cy="440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00" y="152400"/>
            <a:ext cx="60572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2045275" y="176100"/>
            <a:ext cx="678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</a:t>
            </a:r>
            <a:r>
              <a:rPr lang="en"/>
              <a:t>Properties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148800" y="1172050"/>
            <a:ext cx="7723500" cy="3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a. image_X = 4160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b. image_Y = 3120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sensor size = to determine sensor size is to look at the pixel size on the sensor and multiply by the resolution.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determine the sensor size of a camera with given pixel size and resolution, you can use the following formula: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Sensor diagonal size = √((pixel width^2 + pixel height^2) x pixel size^2) where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pixel width: the horizontal resolution of the sensor in pixels (3120 pixels in this case)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1128900" y="195900"/>
            <a:ext cx="7703400" cy="4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Contd….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pixel height: the vertical resolution of the sensor in pixels (4160 pixels in this case)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pixel size: the size of each individual pixel on the sensor in microns (1.15 microns in this case)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Let's plug in the values and calculate the sensor diagonal size: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Sensor diagonal size = √((3120^2 + 4160^2) x 1.15^2)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                                  = √((9,734,400 + 17,305,600) x 1.3225)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                                  = √(27,040,000 x 1.3225)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                                  = √35,809,320.0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Sensor diagonal size = 5,984.14 microns (rounded to two decimal places)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So, based on the given pixel size of 1.15 microns and resolution of 3120 x 4160, the estimated sensor diagonal size would be approximately 5,984.14 microns or 5.98 mm (rounded to two decimal places).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focal length = 3.66 mm   f= 3.66mm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597575" y="625050"/>
            <a:ext cx="4810500" cy="31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Calibration in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Android app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175" y="-13"/>
            <a:ext cx="2373351" cy="514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0775" y="1903650"/>
            <a:ext cx="1964100" cy="17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Tools used in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50" y="1876425"/>
            <a:ext cx="18573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238" y="1824025"/>
            <a:ext cx="30575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500" y="1847850"/>
            <a:ext cx="14478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